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5E"/>
    <a:srgbClr val="005D7C"/>
    <a:srgbClr val="006C8B"/>
    <a:srgbClr val="00203F"/>
    <a:srgbClr val="000120"/>
    <a:srgbClr val="646464"/>
    <a:srgbClr val="433F3F"/>
    <a:srgbClr val="413D3D"/>
    <a:srgbClr val="9ABBFC"/>
    <a:srgbClr val="CD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6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399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10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513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35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415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45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696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215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278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494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69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97EE-78E7-4EE0-BBD4-8B2BEEE2885A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D14D-F7B8-4F2E-8334-17A89C935FE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918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1DC7E6-701C-A9B5-EA46-4C8F26D9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F5E"/>
            </a:gs>
            <a:gs pos="48000">
              <a:srgbClr val="005D7C"/>
            </a:gs>
            <a:gs pos="100000">
              <a:srgbClr val="006C8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2C444DC-E7AC-2C77-CB16-DFFD5E9F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0" y="717630"/>
            <a:ext cx="11744071" cy="6858000"/>
          </a:xfrm>
          <a:prstGeom prst="roundRect">
            <a:avLst>
              <a:gd name="adj" fmla="val 1674"/>
            </a:avLst>
          </a:prstGeom>
          <a:ln>
            <a:noFill/>
          </a:ln>
          <a:effectLst>
            <a:glow rad="558800">
              <a:schemeClr val="accent3">
                <a:satMod val="175000"/>
                <a:alpha val="16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4824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8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500ABD-4BE7-CC16-342A-6580989A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D02F99-D4EC-C94E-C416-B7EB92AF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96044"/>
            <a:ext cx="7528561" cy="6665913"/>
          </a:xfrm>
          <a:prstGeom prst="roundRect">
            <a:avLst>
              <a:gd name="adj" fmla="val 1730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120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7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F87E-FA12-E353-5C10-B72584106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8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B890E-7C45-C492-1323-612C34443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0"/>
            <a:ext cx="9144000" cy="3965312"/>
          </a:xfrm>
          <a:prstGeom prst="roundRect">
            <a:avLst>
              <a:gd name="adj" fmla="val 3343"/>
            </a:avLst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541DE-97AD-1AEF-A720-F522F54D0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20" y="4046592"/>
            <a:ext cx="9144000" cy="3949204"/>
          </a:xfrm>
          <a:prstGeom prst="roundRect">
            <a:avLst>
              <a:gd name="adj" fmla="val 32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4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DF8D6-4DD5-FBB3-23E7-239CABC4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1000"/>
          <a:stretch/>
        </p:blipFill>
        <p:spPr>
          <a:xfrm>
            <a:off x="86360" y="857250"/>
            <a:ext cx="8971280" cy="5143500"/>
          </a:xfrm>
          <a:prstGeom prst="roundRect">
            <a:avLst>
              <a:gd name="adj" fmla="val 2445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779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283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lenovomp2mwt1a@outlook.com</dc:creator>
  <cp:lastModifiedBy>lenovomp2mwt1a@outlook.com</cp:lastModifiedBy>
  <cp:revision>2</cp:revision>
  <dcterms:created xsi:type="dcterms:W3CDTF">2024-10-09T04:25:29Z</dcterms:created>
  <dcterms:modified xsi:type="dcterms:W3CDTF">2024-10-10T16:22:09Z</dcterms:modified>
</cp:coreProperties>
</file>